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3"/>
    <p:sldId id="258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ionghuanghai" initials="x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commentAuthors" Target="commentAuthor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椭圆 7"/>
          <p:cNvSpPr/>
          <p:nvPr/>
        </p:nvSpPr>
        <p:spPr>
          <a:xfrm>
            <a:off x="11424840" y="6237142"/>
            <a:ext cx="366751" cy="365024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83" tIns="60941" rIns="121883" bIns="60941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09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19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438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048000" algn="l" defTabSz="12192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657600" algn="l" defTabSz="12192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267200" algn="l" defTabSz="12192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876800" algn="l" defTabSz="12192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5"/>
          <p:cNvSpPr txBox="1"/>
          <p:nvPr/>
        </p:nvSpPr>
        <p:spPr>
          <a:xfrm>
            <a:off x="11383561" y="6268884"/>
            <a:ext cx="449310" cy="349153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60927" anchor="ctr"/>
          <a:p>
            <a:pPr lvl="0" algn="ctr" eaLnBrk="1" fontAlgn="base" hangingPunct="1"/>
            <a:fld id="{9A0DB2DC-4C9A-4742-B13C-FB6460FD3503}" type="slidenum">
              <a:rPr lang="en-US" altLang="zh-CN" sz="1300" strike="noStrike" noProof="1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z="1300" strike="noStrike" noProof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351807" y="6321257"/>
            <a:ext cx="487414" cy="287258"/>
          </a:xfrm>
          <a:prstGeom prst="rect">
            <a:avLst/>
          </a:prstGeom>
          <a:noFill/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56" tIns="60927" rIns="121856" bIns="60927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10798" y="261369"/>
            <a:ext cx="609665" cy="609432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</p:spPr>
      </p:pic>
      <p:pic>
        <p:nvPicPr>
          <p:cNvPr id="12" name="Picture 4" descr="C:\Users\Administrator\Desktop\微立体创业计划\00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3598" y="271388"/>
            <a:ext cx="609664" cy="60943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</p:spPr>
      </p:pic>
      <p:sp>
        <p:nvSpPr>
          <p:cNvPr id="18" name="标题 1"/>
          <p:cNvSpPr>
            <a:spLocks noGrp="1"/>
          </p:cNvSpPr>
          <p:nvPr>
            <p:ph type="title"/>
          </p:nvPr>
        </p:nvSpPr>
        <p:spPr>
          <a:xfrm>
            <a:off x="1035584" y="329579"/>
            <a:ext cx="4340102" cy="507694"/>
          </a:xfrm>
          <a:prstGeom prst="rect">
            <a:avLst/>
          </a:prstGeom>
          <a:noFill/>
          <a:ln>
            <a:noFill/>
          </a:ln>
        </p:spPr>
        <p:txBody>
          <a:bodyPr wrap="none" lIns="91440" tIns="45722" rIns="91440" bIns="45722">
            <a:spAutoFit/>
          </a:bodyPr>
          <a:lstStyle>
            <a:lvl1pPr>
              <a:defRPr lang="zh-CN" altLang="en-US" sz="2700" b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cs typeface="+mn-cs"/>
              </a:defRPr>
            </a:lvl1pPr>
          </a:lstStyle>
          <a:p>
            <a:pPr lvl="0"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13" name="日期占位符 1"/>
          <p:cNvSpPr>
            <a:spLocks noGrp="1"/>
          </p:cNvSpPr>
          <p:nvPr>
            <p:ph type="dt" sz="half" idx="2"/>
          </p:nvPr>
        </p:nvSpPr>
        <p:spPr>
          <a:xfrm>
            <a:off x="609664" y="6356172"/>
            <a:ext cx="2845096" cy="365024"/>
          </a:xfrm>
          <a:prstGeom prst="rect">
            <a:avLst/>
          </a:prstGeom>
        </p:spPr>
        <p:txBody>
          <a:bodyPr vert="horz" lIns="108791" tIns="54397" rIns="108791" bIns="54397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D0EC791-D078-4631-9937-E8318C63790B}" type="datetimeFigureOut">
              <a:rPr kumimoji="0" lang="en-US" sz="1400" b="0" i="0" u="none" strike="noStrike" kern="1200" cap="none" spc="0" normalizeH="0" baseline="0" noProof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sz="1400" b="0" i="0" u="none" strike="noStrike" kern="1200" cap="none" spc="0" normalizeH="0" baseline="0" noProof="1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页脚占位符 2"/>
          <p:cNvSpPr>
            <a:spLocks noGrp="1"/>
          </p:cNvSpPr>
          <p:nvPr>
            <p:ph type="ftr" sz="quarter" idx="3"/>
          </p:nvPr>
        </p:nvSpPr>
        <p:spPr>
          <a:xfrm>
            <a:off x="4166034" y="6356172"/>
            <a:ext cx="3859615" cy="365024"/>
          </a:xfrm>
          <a:prstGeom prst="rect">
            <a:avLst/>
          </a:prstGeom>
        </p:spPr>
        <p:txBody>
          <a:bodyPr vert="horz" lIns="108791" tIns="54397" rIns="108791" bIns="54397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8736923" y="6356172"/>
            <a:ext cx="2845096" cy="365024"/>
          </a:xfrm>
          <a:prstGeom prst="rect">
            <a:avLst/>
          </a:prstGeom>
        </p:spPr>
        <p:txBody>
          <a:bodyPr vert="horz" wrap="square" lIns="108791" tIns="54397" rIns="108791" bIns="54397" numCol="1" anchor="ctr" anchorCtr="0" compatLnSpc="1"/>
          <a:p>
            <a:pPr algn="r" fontAlgn="base"/>
            <a:fld id="{9A0DB2DC-4C9A-4742-B13C-FB6460FD3503}" type="slidenum">
              <a:rPr lang="en-US" altLang="zh-CN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标题 1"/>
          <p:cNvSpPr>
            <a:spLocks noGrp="1" noChangeArrowheads="1"/>
          </p:cNvSpPr>
          <p:nvPr>
            <p:ph type="title"/>
          </p:nvPr>
        </p:nvSpPr>
        <p:spPr>
          <a:xfrm>
            <a:off x="1129140" y="331308"/>
            <a:ext cx="3512820" cy="505460"/>
          </a:xfrm>
        </p:spPr>
        <p:txBody>
          <a:bodyPr vert="horz" wrap="none" lIns="91414" tIns="45709" rIns="91414" bIns="45709" numCol="1" anchor="ctr" anchorCtr="0" compatLnSpc="1">
            <a:spAutoFit/>
          </a:bodyPr>
          <a:lstStyle/>
          <a:p>
            <a:pPr marL="0" marR="0" lvl="0" indent="0" algn="l" defTabSz="1089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u="none" strike="noStrike" kern="1200" cap="none" spc="0" normalizeH="0" baseline="0" noProof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Product certification</a:t>
            </a:r>
            <a:endParaRPr kumimoji="0" lang="zh-CN" altLang="en-US" b="0" i="0" u="none" strike="noStrike" kern="1200" cap="none" spc="0" normalizeH="0" baseline="0" noProof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00175" y="932815"/>
            <a:ext cx="4318000" cy="53467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8630" y="836930"/>
            <a:ext cx="4254500" cy="52959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Click="0" advTm="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标题 1"/>
          <p:cNvSpPr>
            <a:spLocks noGrp="1" noChangeArrowheads="1"/>
          </p:cNvSpPr>
          <p:nvPr>
            <p:ph type="title"/>
          </p:nvPr>
        </p:nvSpPr>
        <p:spPr>
          <a:xfrm>
            <a:off x="1129140" y="331308"/>
            <a:ext cx="3512820" cy="505460"/>
          </a:xfrm>
        </p:spPr>
        <p:txBody>
          <a:bodyPr vert="horz" wrap="none" lIns="91414" tIns="45709" rIns="91414" bIns="45709" numCol="1" anchor="ctr" anchorCtr="0" compatLnSpc="1">
            <a:spAutoFit/>
          </a:bodyPr>
          <a:lstStyle/>
          <a:p>
            <a:pPr marL="0" marR="0" lvl="0" indent="0" algn="l" defTabSz="1089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u="none" strike="noStrike" kern="1200" cap="none" spc="0" normalizeH="0" baseline="0" noProof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Product certification</a:t>
            </a:r>
            <a:endParaRPr kumimoji="0" lang="zh-CN" altLang="en-US" b="0" i="0" u="none" strike="noStrike" kern="1200" cap="none" spc="0" normalizeH="0" baseline="0" noProof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08985" y="934085"/>
            <a:ext cx="4216400" cy="52832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Click="0" advTm="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WPS 演示</Application>
  <PresentationFormat>宽屏</PresentationFormat>
  <Paragraphs>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Calibri</vt:lpstr>
      <vt:lpstr>微软雅黑</vt:lpstr>
      <vt:lpstr>Arial Unicode MS</vt:lpstr>
      <vt:lpstr>Arial Black</vt:lpstr>
      <vt:lpstr>黑体</vt:lpstr>
      <vt:lpstr>Office 主题​​</vt:lpstr>
      <vt:lpstr>产品认证</vt:lpstr>
      <vt:lpstr>Product certification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luoqianwen215406</dc:creator>
  <cp:lastModifiedBy>luoqianwen215406</cp:lastModifiedBy>
  <cp:revision>4</cp:revision>
  <dcterms:created xsi:type="dcterms:W3CDTF">2019-09-19T02:01:00Z</dcterms:created>
  <dcterms:modified xsi:type="dcterms:W3CDTF">2024-12-10T01:15:55Z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2052-11.8.2.8808</vt:lpwstr>
  </property>
</Properties>
</file>