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</p:sldMasterIdLst>
  <p:notesMasterIdLst>
    <p:notesMasterId r:id="rId6"/>
  </p:notesMasterIdLst>
  <p:handoutMasterIdLst>
    <p:handoutMasterId r:id="rId8"/>
  </p:handoutMasterIdLst>
  <p:sldIdLst>
    <p:sldId id="256" r:id="rId5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n haibo" initials="xh" lastIdx="7" clrIdx="0"/>
  <p:cmAuthor id="2" name="cjx804@outlook.com" initials="c" lastIdx="1" clrIdx="1"/>
  <p:cmAuthor id="0" name="郭星月" initials="gxy" lastIdx="1" clrIdx="0"/>
  <p:cmAuthor id="3" name="吴 鹏" initials="吴" lastIdx="1" clrIdx="2"/>
  <p:cmAuthor id="4" name="hello" initials="h" lastIdx="4" clrIdx="3"/>
  <p:cmAuthor id="6" name="it" initials="i" lastIdx="3" clrIdx="5"/>
  <p:cmAuthor id="5" name="zhulijuan" initials="z" lastIdx="1" clrIdx="4"/>
  <p:cmAuthor id="7" name="41769" initials="4" lastIdx="1" clrIdx="6"/>
  <p:cmAuthor id="9" name="dy" initials="f" lastIdx="3" clrIdx="8"/>
  <p:cmAuthor id="10" name="hudaoxu" initials="h" lastIdx="2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FC198-2D83-4DFC-8CDD-7D23AF44D411}" type="slidenum">
              <a:rPr kumimoji="0" lang="zh-CN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l" rt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>
              <a:defRPr/>
            </a:pPr>
            <a:fld id="{58E94DB7-6BD0-41E8-B4E6-DA4C8BA169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jpeg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5483" y="6321836"/>
            <a:ext cx="12204000" cy="1077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1" hangingPunct="1"/>
            <a:endParaRPr lang="zh-CN" altLang="en-US">
              <a:solidFill>
                <a:prstClr val="white"/>
              </a:solidFill>
              <a:latin typeface="Calibri" panose="020F0502020204030204"/>
              <a:ea typeface="微软雅黑" panose="020B0503020204020204" pitchFamily="34" charset="-122"/>
            </a:endParaRPr>
          </a:p>
        </p:txBody>
      </p:sp>
      <p:pic>
        <p:nvPicPr>
          <p:cNvPr id="53" name="Picture 165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10795" y="1269365"/>
            <a:ext cx="19126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67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96000" y="1271905"/>
            <a:ext cx="204914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168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094345" y="1271905"/>
            <a:ext cx="2049780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69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121265" y="1271905"/>
            <a:ext cx="2077085" cy="148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70"/>
          <p:cNvPicPr>
            <a:picLocks noChangeAspect="1" noChangeArrowheads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875790" y="1269365"/>
            <a:ext cx="2204720" cy="148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图片 8" descr="公司大楼.jpg"/>
          <p:cNvPicPr>
            <a:picLocks noChangeAspect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4080510" y="1269365"/>
            <a:ext cx="2015490" cy="148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60001" y="95593"/>
            <a:ext cx="10297114" cy="765064"/>
          </a:xfrm>
          <a:prstGeom prst="rect">
            <a:avLst/>
          </a:prstGeom>
        </p:spPr>
        <p:txBody>
          <a:bodyPr wrap="square" anchor="ctr" anchorCtr="0"/>
          <a:lstStyle>
            <a:lvl1pPr algn="l">
              <a:defRPr sz="4000">
                <a:latin typeface="等线" panose="02010600030101010101" charset="-122"/>
                <a:ea typeface="等线" panose="0201060003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000" y="1306290"/>
            <a:ext cx="11495314" cy="5214253"/>
          </a:xfrm>
        </p:spPr>
        <p:txBody>
          <a:bodyPr/>
          <a:lstStyle>
            <a:lvl1pPr>
              <a:defRPr>
                <a:latin typeface="等线" panose="02010600030101010101" charset="-122"/>
                <a:ea typeface="等线" panose="02010600030101010101" charset="-122"/>
              </a:defRPr>
            </a:lvl1pPr>
            <a:lvl2pPr>
              <a:defRPr>
                <a:latin typeface="等线" panose="02010600030101010101" charset="-122"/>
                <a:ea typeface="等线" panose="02010600030101010101" charset="-122"/>
              </a:defRPr>
            </a:lvl2pPr>
            <a:lvl3pPr>
              <a:defRPr>
                <a:latin typeface="等线" panose="02010600030101010101" charset="-122"/>
                <a:ea typeface="等线" panose="02010600030101010101" charset="-122"/>
              </a:defRPr>
            </a:lvl3pPr>
            <a:lvl4pPr>
              <a:defRPr>
                <a:latin typeface="等线" panose="02010600030101010101" charset="-122"/>
                <a:ea typeface="等线" panose="02010600030101010101" charset="-122"/>
              </a:defRPr>
            </a:lvl4pPr>
            <a:lvl5pPr>
              <a:defRPr>
                <a:latin typeface="等线" panose="02010600030101010101" charset="-122"/>
                <a:ea typeface="等线" panose="0201060003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pic>
        <p:nvPicPr>
          <p:cNvPr id="37" name="图片 3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955" y="428017"/>
            <a:ext cx="1128359" cy="432640"/>
          </a:xfrm>
          <a:prstGeom prst="rect">
            <a:avLst/>
          </a:prstGeom>
        </p:spPr>
      </p:pic>
      <p:cxnSp>
        <p:nvCxnSpPr>
          <p:cNvPr id="4" name="直接连接符 3"/>
          <p:cNvCxnSpPr/>
          <p:nvPr userDrawn="1"/>
        </p:nvCxnSpPr>
        <p:spPr>
          <a:xfrm flipV="1">
            <a:off x="360000" y="894585"/>
            <a:ext cx="11495314" cy="0"/>
          </a:xfrm>
          <a:prstGeom prst="line">
            <a:avLst/>
          </a:prstGeom>
          <a:ln w="3175" cap="sq" cmpd="thinThick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 flipV="1">
            <a:off x="360000" y="909402"/>
            <a:ext cx="11495314" cy="0"/>
          </a:xfrm>
          <a:prstGeom prst="line">
            <a:avLst/>
          </a:prstGeom>
          <a:ln w="3175" cap="sq" cmpd="dbl">
            <a:solidFill>
              <a:srgbClr val="01569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94161" y="315991"/>
            <a:ext cx="2289194" cy="523099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0">
            <a:spAutoFit/>
          </a:bodyPr>
          <a:lstStyle/>
          <a:p>
            <a:pPr algn="l"/>
            <a:r>
              <a:rPr lang="en-US" altLang="zh-CN" sz="2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Segoe Print" panose="02000600000000000000" charset="0"/>
              </a:rPr>
              <a:t>Sieyuan</a:t>
            </a:r>
            <a:r>
              <a:rPr lang="en-US" altLang="zh-CN" sz="2800" b="1" spc="-100" baseline="30000">
                <a:solidFill>
                  <a:srgbClr val="013F98"/>
                </a:solidFill>
                <a:effectLst/>
                <a:latin typeface="+mj-lt"/>
                <a:cs typeface="Segoe Print" panose="02000600000000000000" charset="0"/>
              </a:rPr>
              <a:t>®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  <a:ea typeface="等线" panose="02010600030101010101" charset="-122"/>
                <a:cs typeface="Times New Roman" panose="02020603050405020304" pitchFamily="18" charset="0"/>
              </a:rPr>
              <a:t>思源电气</a:t>
            </a:r>
            <a:r>
              <a:rPr lang="zh-CN" altLang="zh-CN" sz="1800" b="1" spc="-100">
                <a:solidFill>
                  <a:srgbClr val="013F98"/>
                </a:solidFill>
                <a:effectLst/>
                <a:latin typeface="+mj-lt"/>
              </a:rPr>
              <a:t> </a:t>
            </a:r>
            <a:endParaRPr lang="zh-CN" altLang="en-US" sz="2800" b="1" spc="-100">
              <a:solidFill>
                <a:srgbClr val="013F98"/>
              </a:solidFill>
              <a:latin typeface="+mj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76132" y="285369"/>
            <a:ext cx="1446284" cy="554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1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776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5233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21329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742565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33521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07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9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文本框 6"/>
          <p:cNvSpPr txBox="1"/>
          <p:nvPr/>
        </p:nvSpPr>
        <p:spPr>
          <a:xfrm>
            <a:off x="1271270" y="2938145"/>
            <a:ext cx="100800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kern="0" spc="1500" dirty="0">
                <a:solidFill>
                  <a:srgbClr val="0070C0"/>
                </a:solidFill>
                <a:latin typeface="等线" panose="02010600030101010101" charset="-122"/>
                <a:ea typeface="等线" panose="02010600030101010101" charset="-122"/>
              </a:rPr>
              <a:t>Product 2D Dimensions</a:t>
            </a:r>
            <a:endParaRPr lang="en-US" altLang="zh-CN" sz="4000" b="1" kern="0" spc="1500" dirty="0">
              <a:solidFill>
                <a:srgbClr val="0070C0"/>
              </a:solidFill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矩形 2"/>
          <p:cNvSpPr/>
          <p:nvPr/>
        </p:nvSpPr>
        <p:spPr>
          <a:xfrm>
            <a:off x="376238" y="298450"/>
            <a:ext cx="3729990" cy="55308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lnSpc>
                <a:spcPct val="125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48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 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23Ah MHEV battery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/>
        </p:nvSpPr>
        <p:spPr>
          <a:xfrm>
            <a:off x="9721714" y="6396036"/>
            <a:ext cx="2133600" cy="365125"/>
          </a:xfrm>
        </p:spPr>
        <p:txBody>
          <a:bodyPr anchor="ctr"/>
          <a:lstStyle>
            <a:defPPr>
              <a:defRPr lang="zh-CN"/>
            </a:defPPr>
            <a:lvl1pPr marL="0" algn="r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2A9B446-2B76-4502-9B55-9AE78E623604}" type="slidenum">
              <a:rPr lang="zh-CN" altLang="en-US" smtClean="0">
                <a:solidFill>
                  <a:schemeClr val="tx1"/>
                </a:solidFill>
                <a:cs typeface="Arial" panose="020B0604020202020204" pitchFamily="34" charset="0"/>
              </a:rPr>
            </a:fld>
            <a:endParaRPr lang="zh-CN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5" name="图片 4" descr="48V MHEV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900" y="1561465"/>
            <a:ext cx="5348605" cy="417957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215" y="2567940"/>
            <a:ext cx="6070600" cy="1955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蓝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WPS 演示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等线</vt:lpstr>
      <vt:lpstr>Segoe Print</vt:lpstr>
      <vt:lpstr>Times New Roman</vt:lpstr>
      <vt:lpstr>Calibri</vt:lpstr>
      <vt:lpstr>Calibri</vt:lpstr>
      <vt:lpstr>Arial Unicode MS</vt:lpstr>
      <vt:lpstr>Office 主题</vt:lpstr>
      <vt:lpstr>Office 主题​​</vt:lpstr>
      <vt:lpstr>1_Office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lixin213366</cp:lastModifiedBy>
  <cp:revision>26</cp:revision>
  <dcterms:created xsi:type="dcterms:W3CDTF">2024-09-19T06:59:00Z</dcterms:created>
  <dcterms:modified xsi:type="dcterms:W3CDTF">2025-02-19T00:39:23Z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D83289BA0A18452A800AF8E2D88FD698_12</vt:lpwstr>
  </property>
</Properties>
</file>