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62" r:id="rId4"/>
  </p:sldMasterIdLst>
  <p:notesMasterIdLst>
    <p:notesMasterId r:id="rId6"/>
  </p:notesMasterIdLst>
  <p:handoutMasterIdLst>
    <p:handoutMasterId r:id="rId8"/>
  </p:handoutMasterIdLst>
  <p:sldIdLst>
    <p:sldId id="256" r:id="rId5"/>
    <p:sldId id="279" r:id="rId7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un haibo" initials="xh" lastIdx="7" clrIdx="0"/>
  <p:cmAuthor id="2" name="cjx804@outlook.com" initials="c" lastIdx="1" clrIdx="1"/>
  <p:cmAuthor id="0" name="郭星月" initials="gxy" lastIdx="1" clrIdx="0"/>
  <p:cmAuthor id="3" name="吴 鹏" initials="吴" lastIdx="1" clrIdx="2"/>
  <p:cmAuthor id="4" name="hello" initials="h" lastIdx="4" clrIdx="3"/>
  <p:cmAuthor id="6" name="it" initials="i" lastIdx="3" clrIdx="5"/>
  <p:cmAuthor id="5" name="zhulijuan" initials="z" lastIdx="1" clrIdx="4"/>
  <p:cmAuthor id="7" name="41769" initials="4" lastIdx="1" clrIdx="6"/>
  <p:cmAuthor id="9" name="dy" initials="f" lastIdx="3" clrIdx="8"/>
  <p:cmAuthor id="10" name="hudaoxu" initials="h" lastIdx="2" clrIdx="9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3" Type="http://schemas.openxmlformats.org/officeDocument/2006/relationships/tags" Target="tags/tag1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11FC198-2D83-4DFC-8CDD-7D23AF44D411}" type="slidenum">
              <a:rPr kumimoji="0" lang="zh-CN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kumimoji="0" lang="zh-CN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algn="l" rtl="0"/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>
              <a:defRPr/>
            </a:pPr>
            <a:fld id="{58E94DB7-6BD0-41E8-B4E6-DA4C8BA169D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7" Type="http://schemas.openxmlformats.org/officeDocument/2006/relationships/image" Target="../media/image6.jpeg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-5483" y="6321836"/>
            <a:ext cx="12204000" cy="1077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eaLnBrk="1" hangingPunct="1"/>
            <a:endParaRPr lang="zh-CN" altLang="en-US">
              <a:solidFill>
                <a:prstClr val="white"/>
              </a:solidFill>
              <a:latin typeface="Calibri" panose="020F0502020204030204"/>
              <a:ea typeface="微软雅黑" panose="020B0503020204020204" pitchFamily="34" charset="-122"/>
            </a:endParaRPr>
          </a:p>
        </p:txBody>
      </p:sp>
      <p:pic>
        <p:nvPicPr>
          <p:cNvPr id="53" name="Picture 165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-10795" y="1269365"/>
            <a:ext cx="1912620" cy="1481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167"/>
          <p:cNvPicPr>
            <a:picLocks noChangeAspect="1" noChangeArrowheads="1"/>
          </p:cNvPicPr>
          <p:nvPr userDrawn="1"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096000" y="1271905"/>
            <a:ext cx="2049145" cy="1482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168"/>
          <p:cNvPicPr>
            <a:picLocks noChangeAspect="1" noChangeArrowheads="1"/>
          </p:cNvPicPr>
          <p:nvPr userDrawn="1"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8094345" y="1271905"/>
            <a:ext cx="2049780" cy="1482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169"/>
          <p:cNvPicPr>
            <a:picLocks noChangeAspect="1" noChangeArrowheads="1"/>
          </p:cNvPicPr>
          <p:nvPr userDrawn="1"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10121265" y="1271905"/>
            <a:ext cx="2077085" cy="1482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170"/>
          <p:cNvPicPr>
            <a:picLocks noChangeAspect="1" noChangeArrowheads="1"/>
          </p:cNvPicPr>
          <p:nvPr userDrawn="1"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1875790" y="1269365"/>
            <a:ext cx="2204720" cy="1481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图片 8" descr="公司大楼.jpg"/>
          <p:cNvPicPr>
            <a:picLocks noChangeAspect="1"/>
          </p:cNvPicPr>
          <p:nvPr userDrawn="1"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4080510" y="1269365"/>
            <a:ext cx="2015490" cy="1481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0">
        <p:fade/>
      </p:transition>
    </mc:Choice>
    <mc:Fallback>
      <p:transition spd="med" advClick="0" advTm="0">
        <p:fade/>
      </p:transition>
    </mc:Fallback>
  </mc:AlternateContent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360001" y="95593"/>
            <a:ext cx="10297114" cy="765064"/>
          </a:xfrm>
          <a:prstGeom prst="rect">
            <a:avLst/>
          </a:prstGeom>
        </p:spPr>
        <p:txBody>
          <a:bodyPr wrap="square" anchor="ctr" anchorCtr="0"/>
          <a:lstStyle>
            <a:lvl1pPr algn="l">
              <a:defRPr sz="4000">
                <a:latin typeface="等线" panose="02010600030101010101" charset="-122"/>
                <a:ea typeface="等线" panose="0201060003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60000" y="1306290"/>
            <a:ext cx="11495314" cy="5214253"/>
          </a:xfrm>
        </p:spPr>
        <p:txBody>
          <a:bodyPr/>
          <a:lstStyle>
            <a:lvl1pPr>
              <a:defRPr>
                <a:latin typeface="等线" panose="02010600030101010101" charset="-122"/>
                <a:ea typeface="等线" panose="02010600030101010101" charset="-122"/>
              </a:defRPr>
            </a:lvl1pPr>
            <a:lvl2pPr>
              <a:defRPr>
                <a:latin typeface="等线" panose="02010600030101010101" charset="-122"/>
                <a:ea typeface="等线" panose="02010600030101010101" charset="-122"/>
              </a:defRPr>
            </a:lvl2pPr>
            <a:lvl3pPr>
              <a:defRPr>
                <a:latin typeface="等线" panose="02010600030101010101" charset="-122"/>
                <a:ea typeface="等线" panose="02010600030101010101" charset="-122"/>
              </a:defRPr>
            </a:lvl3pPr>
            <a:lvl4pPr>
              <a:defRPr>
                <a:latin typeface="等线" panose="02010600030101010101" charset="-122"/>
                <a:ea typeface="等线" panose="02010600030101010101" charset="-122"/>
              </a:defRPr>
            </a:lvl4pPr>
            <a:lvl5pPr>
              <a:defRPr>
                <a:latin typeface="等线" panose="02010600030101010101" charset="-122"/>
                <a:ea typeface="等线" panose="0201060003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pic>
        <p:nvPicPr>
          <p:cNvPr id="37" name="图片 3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6955" y="428017"/>
            <a:ext cx="1128359" cy="432640"/>
          </a:xfrm>
          <a:prstGeom prst="rect">
            <a:avLst/>
          </a:prstGeom>
        </p:spPr>
      </p:pic>
      <p:cxnSp>
        <p:nvCxnSpPr>
          <p:cNvPr id="4" name="直接连接符 3"/>
          <p:cNvCxnSpPr/>
          <p:nvPr userDrawn="1"/>
        </p:nvCxnSpPr>
        <p:spPr>
          <a:xfrm flipV="1">
            <a:off x="360000" y="894585"/>
            <a:ext cx="11495314" cy="0"/>
          </a:xfrm>
          <a:prstGeom prst="line">
            <a:avLst/>
          </a:prstGeom>
          <a:ln w="3175" cap="sq" cmpd="thinThick">
            <a:solidFill>
              <a:srgbClr val="01569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 userDrawn="1"/>
        </p:nvCxnSpPr>
        <p:spPr>
          <a:xfrm flipV="1">
            <a:off x="360000" y="909402"/>
            <a:ext cx="11495314" cy="0"/>
          </a:xfrm>
          <a:prstGeom prst="line">
            <a:avLst/>
          </a:prstGeom>
          <a:ln w="3175" cap="sq" cmpd="dbl">
            <a:solidFill>
              <a:srgbClr val="01569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294161" y="315991"/>
            <a:ext cx="2289194" cy="523099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0">
            <a:spAutoFit/>
          </a:bodyPr>
          <a:lstStyle/>
          <a:p>
            <a:pPr algn="l"/>
            <a:r>
              <a:rPr lang="en-US" altLang="zh-CN" sz="2800" b="1" spc="-100">
                <a:solidFill>
                  <a:srgbClr val="013F98"/>
                </a:solidFill>
                <a:effectLst/>
                <a:latin typeface="+mj-lt"/>
                <a:ea typeface="等线" panose="02010600030101010101" charset="-122"/>
                <a:cs typeface="Segoe Print" panose="02000600000000000000" charset="0"/>
              </a:rPr>
              <a:t>Sieyuan</a:t>
            </a:r>
            <a:r>
              <a:rPr lang="en-US" altLang="zh-CN" sz="2800" b="1" spc="-100" baseline="30000">
                <a:solidFill>
                  <a:srgbClr val="013F98"/>
                </a:solidFill>
                <a:effectLst/>
                <a:latin typeface="+mj-lt"/>
                <a:cs typeface="Segoe Print" panose="02000600000000000000" charset="0"/>
              </a:rPr>
              <a:t>®</a:t>
            </a:r>
            <a:r>
              <a:rPr lang="zh-CN" altLang="zh-CN" sz="1800" b="1" spc="-100">
                <a:solidFill>
                  <a:srgbClr val="013F98"/>
                </a:solidFill>
                <a:effectLst/>
                <a:latin typeface="+mj-lt"/>
                <a:ea typeface="等线" panose="02010600030101010101" charset="-122"/>
                <a:cs typeface="Times New Roman" panose="02020603050405020304" pitchFamily="18" charset="0"/>
              </a:rPr>
              <a:t>思源电气</a:t>
            </a:r>
            <a:r>
              <a:rPr lang="zh-CN" altLang="zh-CN" sz="1800" b="1" spc="-100">
                <a:solidFill>
                  <a:srgbClr val="013F98"/>
                </a:solidFill>
                <a:effectLst/>
                <a:latin typeface="+mj-lt"/>
              </a:rPr>
              <a:t> </a:t>
            </a:r>
            <a:endParaRPr lang="zh-CN" altLang="en-US" sz="2800" b="1" spc="-100">
              <a:solidFill>
                <a:srgbClr val="013F98"/>
              </a:solidFill>
              <a:latin typeface="+mj-lt"/>
            </a:endParaRPr>
          </a:p>
        </p:txBody>
      </p:sp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76132" y="285369"/>
            <a:ext cx="1446284" cy="5545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>
    <mc:Choice xmlns:p14="http://schemas.microsoft.com/office/powerpoint/2010/main" Requires="p14">
      <p:transition spd="med" p14:dur="700" advClick="0" advTm="0">
        <p:fade/>
      </p:transition>
    </mc:Choice>
    <mc:Fallback>
      <p:transition spd="med" advClick="0" advTm="0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5900" kern="1200">
          <a:solidFill>
            <a:schemeClr val="tx1"/>
          </a:solidFill>
          <a:latin typeface="+mj-lt"/>
          <a:ea typeface="微软雅黑" panose="020B0503020204020204" pitchFamily="34" charset="-122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609600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1219200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82816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243776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1pPr>
      <a:lvl2pPr marL="990600" indent="-3810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2pPr>
      <a:lvl3pPr marL="1523365" indent="-3048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3pPr>
      <a:lvl4pPr marL="2132965" indent="-3048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4pPr>
      <a:lvl5pPr marL="2742565" indent="-3048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5pPr>
      <a:lvl6pPr marL="33521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073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33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1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7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3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593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53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4.xml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文本框 6"/>
          <p:cNvSpPr txBox="1"/>
          <p:nvPr/>
        </p:nvSpPr>
        <p:spPr>
          <a:xfrm>
            <a:off x="1271270" y="2938145"/>
            <a:ext cx="100800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kern="0" spc="1500" dirty="0">
                <a:solidFill>
                  <a:srgbClr val="0070C0"/>
                </a:solidFill>
                <a:latin typeface="等线" panose="02010600030101010101" charset="-122"/>
                <a:ea typeface="等线" panose="02010600030101010101" charset="-122"/>
              </a:rPr>
              <a:t>Product 2D Dimensions</a:t>
            </a:r>
            <a:endParaRPr lang="en-US" altLang="zh-CN" sz="4000" b="1" kern="0" spc="1500" dirty="0">
              <a:solidFill>
                <a:srgbClr val="0070C0"/>
              </a:solidFill>
              <a:latin typeface="等线" panose="02010600030101010101" charset="-122"/>
              <a:ea typeface="等线" panose="0201060003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矩形 2"/>
          <p:cNvSpPr/>
          <p:nvPr/>
        </p:nvSpPr>
        <p:spPr>
          <a:xfrm>
            <a:off x="376238" y="298450"/>
            <a:ext cx="2342515" cy="55308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lnSpc>
                <a:spcPct val="125000"/>
              </a:lnSpc>
            </a:pP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二维尺寸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-FPDU</a:t>
            </a:r>
            <a:endParaRPr 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/>
        </p:nvSpPr>
        <p:spPr>
          <a:xfrm>
            <a:off x="9721714" y="6396036"/>
            <a:ext cx="2133600" cy="365125"/>
          </a:xfrm>
        </p:spPr>
        <p:txBody>
          <a:bodyPr anchor="ctr"/>
          <a:lstStyle>
            <a:defPPr>
              <a:defRPr lang="zh-CN"/>
            </a:defPPr>
            <a:lvl1pPr marL="0" algn="r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92A9B446-2B76-4502-9B55-9AE78E623604}" type="slidenum">
              <a:rPr lang="zh-CN" altLang="en-US" smtClean="0">
                <a:solidFill>
                  <a:schemeClr val="tx1"/>
                </a:solidFill>
                <a:cs typeface="Arial" panose="020B0604020202020204" pitchFamily="34" charset="0"/>
              </a:rPr>
            </a:fld>
            <a:endParaRPr lang="zh-CN" altLang="en-US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48250" y="1609090"/>
            <a:ext cx="5859145" cy="423037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895" y="2249805"/>
            <a:ext cx="3918585" cy="269049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ZTU0N2EwOTdlNjVkZDMxYmM4OTdkOTM1NWU5NzJkNWQ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蓝色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自定义 1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lIns="0" tIns="0" rIns="0" bIns="0" rtlCol="0">
        <a:spAutoFit/>
      </a:bodyPr>
      <a:lstStyle>
        <a:defPPr>
          <a:defRPr sz="1600" b="1" dirty="0" smtClean="0">
            <a:solidFill>
              <a:schemeClr val="accent6"/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WPS 演示</Application>
  <PresentationFormat>宽屏</PresentationFormat>
  <Paragraphs>6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等线</vt:lpstr>
      <vt:lpstr>Segoe Print</vt:lpstr>
      <vt:lpstr>Times New Roman</vt:lpstr>
      <vt:lpstr>Calibri</vt:lpstr>
      <vt:lpstr>Calibri</vt:lpstr>
      <vt:lpstr>Arial Unicode MS</vt:lpstr>
      <vt:lpstr>Office 主题</vt:lpstr>
      <vt:lpstr>Office 主题​​</vt:lpstr>
      <vt:lpstr>1_Office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lixin213366</cp:lastModifiedBy>
  <cp:revision>22</cp:revision>
  <dcterms:created xsi:type="dcterms:W3CDTF">2024-09-19T06:59:00Z</dcterms:created>
  <dcterms:modified xsi:type="dcterms:W3CDTF">2025-02-19T00:40:33Z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D83289BA0A18452A800AF8E2D88FD698_12</vt:lpwstr>
  </property>
</Properties>
</file>